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5" r:id="rId5"/>
    <p:sldId id="257" r:id="rId6"/>
    <p:sldId id="258" r:id="rId7"/>
    <p:sldId id="261" r:id="rId8"/>
    <p:sldId id="264" r:id="rId9"/>
    <p:sldId id="263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2008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D4759-EFA8-2444-89F8-59BA7D043FBE}" type="doc">
      <dgm:prSet loTypeId="urn:microsoft.com/office/officeart/2005/8/layout/cycle1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038DCA-E921-1545-A4AD-5F1E08107CCB}">
      <dgm:prSet phldrT="[Text]"/>
      <dgm:spPr/>
      <dgm:t>
        <a:bodyPr/>
        <a:lstStyle/>
        <a:p>
          <a:r>
            <a:rPr lang="en-US" dirty="0" smtClean="0"/>
            <a:t>Fame</a:t>
          </a:r>
          <a:endParaRPr lang="en-US" dirty="0"/>
        </a:p>
      </dgm:t>
    </dgm:pt>
    <dgm:pt modelId="{D2B5A649-6C9C-0046-81C1-40DA0DA8E202}" type="parTrans" cxnId="{4B93C8E2-F192-F34D-85B5-91C0D3915085}">
      <dgm:prSet/>
      <dgm:spPr/>
      <dgm:t>
        <a:bodyPr/>
        <a:lstStyle/>
        <a:p>
          <a:endParaRPr lang="en-US"/>
        </a:p>
      </dgm:t>
    </dgm:pt>
    <dgm:pt modelId="{8C0F264E-0E82-004C-8CDF-4DEF2A95EFD1}" type="sibTrans" cxnId="{4B93C8E2-F192-F34D-85B5-91C0D3915085}">
      <dgm:prSet/>
      <dgm:spPr/>
      <dgm:t>
        <a:bodyPr/>
        <a:lstStyle/>
        <a:p>
          <a:endParaRPr lang="en-US"/>
        </a:p>
      </dgm:t>
    </dgm:pt>
    <dgm:pt modelId="{A59C13F6-1F19-3F45-98A1-A69097236FC0}">
      <dgm:prSet phldrT="[Text]"/>
      <dgm:spPr/>
      <dgm:t>
        <a:bodyPr/>
        <a:lstStyle/>
        <a:p>
          <a:r>
            <a:rPr lang="en-US" dirty="0" smtClean="0"/>
            <a:t>Narcissism</a:t>
          </a:r>
          <a:endParaRPr lang="en-US" dirty="0"/>
        </a:p>
      </dgm:t>
    </dgm:pt>
    <dgm:pt modelId="{B6CC3823-F3B9-6B4E-91AE-4674B5FD7419}" type="parTrans" cxnId="{7E5B433E-D075-A84C-98D1-E2463FB62207}">
      <dgm:prSet/>
      <dgm:spPr/>
      <dgm:t>
        <a:bodyPr/>
        <a:lstStyle/>
        <a:p>
          <a:endParaRPr lang="en-US"/>
        </a:p>
      </dgm:t>
    </dgm:pt>
    <dgm:pt modelId="{73230F4B-E8FC-084D-BBE0-03E6000F7692}" type="sibTrans" cxnId="{7E5B433E-D075-A84C-98D1-E2463FB62207}">
      <dgm:prSet/>
      <dgm:spPr/>
      <dgm:t>
        <a:bodyPr/>
        <a:lstStyle/>
        <a:p>
          <a:endParaRPr lang="en-US"/>
        </a:p>
      </dgm:t>
    </dgm:pt>
    <dgm:pt modelId="{FBFED72E-D977-F146-9CBC-7F7CE9D75086}">
      <dgm:prSet phldrT="[Text]"/>
      <dgm:spPr/>
      <dgm:t>
        <a:bodyPr/>
        <a:lstStyle/>
        <a:p>
          <a:r>
            <a:rPr lang="en-US" dirty="0" smtClean="0"/>
            <a:t>Need for Popularity</a:t>
          </a:r>
          <a:endParaRPr lang="en-US" dirty="0"/>
        </a:p>
      </dgm:t>
    </dgm:pt>
    <dgm:pt modelId="{7D964E64-62C1-524E-9625-35351B2BCADE}" type="parTrans" cxnId="{0F3EBCA9-4567-E64E-8349-B0C5316B7000}">
      <dgm:prSet/>
      <dgm:spPr/>
      <dgm:t>
        <a:bodyPr/>
        <a:lstStyle/>
        <a:p>
          <a:endParaRPr lang="en-US"/>
        </a:p>
      </dgm:t>
    </dgm:pt>
    <dgm:pt modelId="{949F11CD-BFFD-7841-8ED3-12B2F43A0EF3}" type="sibTrans" cxnId="{0F3EBCA9-4567-E64E-8349-B0C5316B7000}">
      <dgm:prSet/>
      <dgm:spPr/>
      <dgm:t>
        <a:bodyPr/>
        <a:lstStyle/>
        <a:p>
          <a:endParaRPr lang="en-US"/>
        </a:p>
      </dgm:t>
    </dgm:pt>
    <dgm:pt modelId="{E09F86F6-722C-AA4C-AB41-11EFC89345B4}">
      <dgm:prSet phldrT="[Text]"/>
      <dgm:spPr/>
      <dgm:t>
        <a:bodyPr/>
        <a:lstStyle/>
        <a:p>
          <a:r>
            <a:rPr lang="en-US" dirty="0" smtClean="0"/>
            <a:t>Social Anxiety</a:t>
          </a:r>
          <a:endParaRPr lang="en-US" dirty="0"/>
        </a:p>
      </dgm:t>
    </dgm:pt>
    <dgm:pt modelId="{F50B328F-C421-B441-AF7B-028146E38743}" type="parTrans" cxnId="{C2CF145A-8478-7F4B-BFDF-779D85B352E0}">
      <dgm:prSet/>
      <dgm:spPr/>
      <dgm:t>
        <a:bodyPr/>
        <a:lstStyle/>
        <a:p>
          <a:endParaRPr lang="en-US"/>
        </a:p>
      </dgm:t>
    </dgm:pt>
    <dgm:pt modelId="{1E37E3DB-3FC2-1B42-B637-564614B8E748}" type="sibTrans" cxnId="{C2CF145A-8478-7F4B-BFDF-779D85B352E0}">
      <dgm:prSet/>
      <dgm:spPr/>
      <dgm:t>
        <a:bodyPr/>
        <a:lstStyle/>
        <a:p>
          <a:endParaRPr lang="en-US"/>
        </a:p>
      </dgm:t>
    </dgm:pt>
    <dgm:pt modelId="{5DC61E34-70AE-1B4E-A032-539305D2D72A}">
      <dgm:prSet phldrT="[Text]"/>
      <dgm:spPr/>
      <dgm:t>
        <a:bodyPr/>
        <a:lstStyle/>
        <a:p>
          <a:r>
            <a:rPr lang="en-US" dirty="0" smtClean="0"/>
            <a:t>Popularity</a:t>
          </a:r>
          <a:endParaRPr lang="en-US" dirty="0"/>
        </a:p>
      </dgm:t>
    </dgm:pt>
    <dgm:pt modelId="{0AA54799-C029-2047-AB60-D47C324A7F32}" type="parTrans" cxnId="{36ABD86D-985D-7648-A5F9-70FF96AA4396}">
      <dgm:prSet/>
      <dgm:spPr/>
      <dgm:t>
        <a:bodyPr/>
        <a:lstStyle/>
        <a:p>
          <a:endParaRPr lang="en-US"/>
        </a:p>
      </dgm:t>
    </dgm:pt>
    <dgm:pt modelId="{D0A2EECF-B9C4-7245-930B-D900878B04E0}" type="sibTrans" cxnId="{36ABD86D-985D-7648-A5F9-70FF96AA4396}">
      <dgm:prSet/>
      <dgm:spPr/>
      <dgm:t>
        <a:bodyPr/>
        <a:lstStyle/>
        <a:p>
          <a:endParaRPr lang="en-US"/>
        </a:p>
      </dgm:t>
    </dgm:pt>
    <dgm:pt modelId="{9E01DB53-F9E0-2448-898C-05800BD58E84}" type="pres">
      <dgm:prSet presAssocID="{025D4759-EFA8-2444-89F8-59BA7D043FBE}" presName="cycle" presStyleCnt="0">
        <dgm:presLayoutVars>
          <dgm:dir/>
          <dgm:resizeHandles val="exact"/>
        </dgm:presLayoutVars>
      </dgm:prSet>
      <dgm:spPr/>
    </dgm:pt>
    <dgm:pt modelId="{3E89608F-3B88-FD4E-BF26-EE3A24036573}" type="pres">
      <dgm:prSet presAssocID="{68038DCA-E921-1545-A4AD-5F1E08107CCB}" presName="dummy" presStyleCnt="0"/>
      <dgm:spPr/>
    </dgm:pt>
    <dgm:pt modelId="{714BCE2F-0E2B-874C-884F-62A9B4DD8036}" type="pres">
      <dgm:prSet presAssocID="{68038DCA-E921-1545-A4AD-5F1E08107CCB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7952B-D760-564D-A2F0-C2563E6EB0B4}" type="pres">
      <dgm:prSet presAssocID="{8C0F264E-0E82-004C-8CDF-4DEF2A95EFD1}" presName="sibTrans" presStyleLbl="node1" presStyleIdx="0" presStyleCnt="5"/>
      <dgm:spPr/>
    </dgm:pt>
    <dgm:pt modelId="{5F24AEA1-8D88-C342-A72A-C40692C42440}" type="pres">
      <dgm:prSet presAssocID="{A59C13F6-1F19-3F45-98A1-A69097236FC0}" presName="dummy" presStyleCnt="0"/>
      <dgm:spPr/>
    </dgm:pt>
    <dgm:pt modelId="{7AC82452-6C0F-7145-8745-217B3ED055AE}" type="pres">
      <dgm:prSet presAssocID="{A59C13F6-1F19-3F45-98A1-A69097236FC0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67466-0554-3A4D-B941-EAE252AD1F08}" type="pres">
      <dgm:prSet presAssocID="{73230F4B-E8FC-084D-BBE0-03E6000F7692}" presName="sibTrans" presStyleLbl="node1" presStyleIdx="1" presStyleCnt="5"/>
      <dgm:spPr/>
    </dgm:pt>
    <dgm:pt modelId="{7F3FDFB1-483B-3242-89CC-4EFFC0040568}" type="pres">
      <dgm:prSet presAssocID="{FBFED72E-D977-F146-9CBC-7F7CE9D75086}" presName="dummy" presStyleCnt="0"/>
      <dgm:spPr/>
    </dgm:pt>
    <dgm:pt modelId="{DD1CDFA3-132F-1E4A-8EA5-D5DCCB1954B4}" type="pres">
      <dgm:prSet presAssocID="{FBFED72E-D977-F146-9CBC-7F7CE9D7508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359D84-6089-8C49-80CF-1C3A0DEEF8DE}" type="pres">
      <dgm:prSet presAssocID="{949F11CD-BFFD-7841-8ED3-12B2F43A0EF3}" presName="sibTrans" presStyleLbl="node1" presStyleIdx="2" presStyleCnt="5"/>
      <dgm:spPr/>
    </dgm:pt>
    <dgm:pt modelId="{5CA08117-3B59-5048-915C-96CBE0DD07D5}" type="pres">
      <dgm:prSet presAssocID="{E09F86F6-722C-AA4C-AB41-11EFC89345B4}" presName="dummy" presStyleCnt="0"/>
      <dgm:spPr/>
    </dgm:pt>
    <dgm:pt modelId="{C64F2DB5-AEAD-F945-8E61-47973CBD7763}" type="pres">
      <dgm:prSet presAssocID="{E09F86F6-722C-AA4C-AB41-11EFC89345B4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55A35-71EF-864D-808D-757CBC0ECB2F}" type="pres">
      <dgm:prSet presAssocID="{1E37E3DB-3FC2-1B42-B637-564614B8E748}" presName="sibTrans" presStyleLbl="node1" presStyleIdx="3" presStyleCnt="5"/>
      <dgm:spPr/>
    </dgm:pt>
    <dgm:pt modelId="{EAE5E701-D4A9-5B40-9246-981DE0FCC12E}" type="pres">
      <dgm:prSet presAssocID="{5DC61E34-70AE-1B4E-A032-539305D2D72A}" presName="dummy" presStyleCnt="0"/>
      <dgm:spPr/>
    </dgm:pt>
    <dgm:pt modelId="{D7AF025B-D6B4-D34A-8BE2-B34FBC099F4E}" type="pres">
      <dgm:prSet presAssocID="{5DC61E34-70AE-1B4E-A032-539305D2D72A}" presName="node" presStyleLbl="revTx" presStyleIdx="4" presStyleCnt="5">
        <dgm:presLayoutVars>
          <dgm:bulletEnabled val="1"/>
        </dgm:presLayoutVars>
      </dgm:prSet>
      <dgm:spPr/>
    </dgm:pt>
    <dgm:pt modelId="{0AFE5880-2CFD-684C-8136-072694033A6B}" type="pres">
      <dgm:prSet presAssocID="{D0A2EECF-B9C4-7245-930B-D900878B04E0}" presName="sibTrans" presStyleLbl="node1" presStyleIdx="4" presStyleCnt="5"/>
      <dgm:spPr/>
    </dgm:pt>
  </dgm:ptLst>
  <dgm:cxnLst>
    <dgm:cxn modelId="{0F3EBCA9-4567-E64E-8349-B0C5316B7000}" srcId="{025D4759-EFA8-2444-89F8-59BA7D043FBE}" destId="{FBFED72E-D977-F146-9CBC-7F7CE9D75086}" srcOrd="2" destOrd="0" parTransId="{7D964E64-62C1-524E-9625-35351B2BCADE}" sibTransId="{949F11CD-BFFD-7841-8ED3-12B2F43A0EF3}"/>
    <dgm:cxn modelId="{F7B21A4C-710F-BD43-8D6B-BF1DCD2D6B7B}" type="presOf" srcId="{8C0F264E-0E82-004C-8CDF-4DEF2A95EFD1}" destId="{3327952B-D760-564D-A2F0-C2563E6EB0B4}" srcOrd="0" destOrd="0" presId="urn:microsoft.com/office/officeart/2005/8/layout/cycle1"/>
    <dgm:cxn modelId="{F394844C-7EEB-674F-912B-A33D8E310E33}" type="presOf" srcId="{FBFED72E-D977-F146-9CBC-7F7CE9D75086}" destId="{DD1CDFA3-132F-1E4A-8EA5-D5DCCB1954B4}" srcOrd="0" destOrd="0" presId="urn:microsoft.com/office/officeart/2005/8/layout/cycle1"/>
    <dgm:cxn modelId="{E1FA0603-970C-D94E-B73A-69F3E9DAFCDC}" type="presOf" srcId="{D0A2EECF-B9C4-7245-930B-D900878B04E0}" destId="{0AFE5880-2CFD-684C-8136-072694033A6B}" srcOrd="0" destOrd="0" presId="urn:microsoft.com/office/officeart/2005/8/layout/cycle1"/>
    <dgm:cxn modelId="{4E9A6024-198B-C043-B223-85634A23447E}" type="presOf" srcId="{68038DCA-E921-1545-A4AD-5F1E08107CCB}" destId="{714BCE2F-0E2B-874C-884F-62A9B4DD8036}" srcOrd="0" destOrd="0" presId="urn:microsoft.com/office/officeart/2005/8/layout/cycle1"/>
    <dgm:cxn modelId="{BFAA888D-336B-E545-A7D9-EB89BF31661D}" type="presOf" srcId="{E09F86F6-722C-AA4C-AB41-11EFC89345B4}" destId="{C64F2DB5-AEAD-F945-8E61-47973CBD7763}" srcOrd="0" destOrd="0" presId="urn:microsoft.com/office/officeart/2005/8/layout/cycle1"/>
    <dgm:cxn modelId="{C2CF145A-8478-7F4B-BFDF-779D85B352E0}" srcId="{025D4759-EFA8-2444-89F8-59BA7D043FBE}" destId="{E09F86F6-722C-AA4C-AB41-11EFC89345B4}" srcOrd="3" destOrd="0" parTransId="{F50B328F-C421-B441-AF7B-028146E38743}" sibTransId="{1E37E3DB-3FC2-1B42-B637-564614B8E748}"/>
    <dgm:cxn modelId="{36ABD86D-985D-7648-A5F9-70FF96AA4396}" srcId="{025D4759-EFA8-2444-89F8-59BA7D043FBE}" destId="{5DC61E34-70AE-1B4E-A032-539305D2D72A}" srcOrd="4" destOrd="0" parTransId="{0AA54799-C029-2047-AB60-D47C324A7F32}" sibTransId="{D0A2EECF-B9C4-7245-930B-D900878B04E0}"/>
    <dgm:cxn modelId="{7E5B433E-D075-A84C-98D1-E2463FB62207}" srcId="{025D4759-EFA8-2444-89F8-59BA7D043FBE}" destId="{A59C13F6-1F19-3F45-98A1-A69097236FC0}" srcOrd="1" destOrd="0" parTransId="{B6CC3823-F3B9-6B4E-91AE-4674B5FD7419}" sibTransId="{73230F4B-E8FC-084D-BBE0-03E6000F7692}"/>
    <dgm:cxn modelId="{7F130215-9F59-5342-82F4-439922AEFD20}" type="presOf" srcId="{5DC61E34-70AE-1B4E-A032-539305D2D72A}" destId="{D7AF025B-D6B4-D34A-8BE2-B34FBC099F4E}" srcOrd="0" destOrd="0" presId="urn:microsoft.com/office/officeart/2005/8/layout/cycle1"/>
    <dgm:cxn modelId="{83D893CD-EBE7-204F-AA30-4DAEC276D4FB}" type="presOf" srcId="{73230F4B-E8FC-084D-BBE0-03E6000F7692}" destId="{CE967466-0554-3A4D-B941-EAE252AD1F08}" srcOrd="0" destOrd="0" presId="urn:microsoft.com/office/officeart/2005/8/layout/cycle1"/>
    <dgm:cxn modelId="{4B93C8E2-F192-F34D-85B5-91C0D3915085}" srcId="{025D4759-EFA8-2444-89F8-59BA7D043FBE}" destId="{68038DCA-E921-1545-A4AD-5F1E08107CCB}" srcOrd="0" destOrd="0" parTransId="{D2B5A649-6C9C-0046-81C1-40DA0DA8E202}" sibTransId="{8C0F264E-0E82-004C-8CDF-4DEF2A95EFD1}"/>
    <dgm:cxn modelId="{15FE6778-1006-7A44-9C32-DB75B77A37A5}" type="presOf" srcId="{A59C13F6-1F19-3F45-98A1-A69097236FC0}" destId="{7AC82452-6C0F-7145-8745-217B3ED055AE}" srcOrd="0" destOrd="0" presId="urn:microsoft.com/office/officeart/2005/8/layout/cycle1"/>
    <dgm:cxn modelId="{321D6051-3E59-C24F-9186-5A9D868052F2}" type="presOf" srcId="{949F11CD-BFFD-7841-8ED3-12B2F43A0EF3}" destId="{E2359D84-6089-8C49-80CF-1C3A0DEEF8DE}" srcOrd="0" destOrd="0" presId="urn:microsoft.com/office/officeart/2005/8/layout/cycle1"/>
    <dgm:cxn modelId="{094936B7-F61C-8142-B0FD-BA8F97DEFF77}" type="presOf" srcId="{1E37E3DB-3FC2-1B42-B637-564614B8E748}" destId="{88155A35-71EF-864D-808D-757CBC0ECB2F}" srcOrd="0" destOrd="0" presId="urn:microsoft.com/office/officeart/2005/8/layout/cycle1"/>
    <dgm:cxn modelId="{F313D9EB-6287-EE4C-8134-33576A5289E5}" type="presOf" srcId="{025D4759-EFA8-2444-89F8-59BA7D043FBE}" destId="{9E01DB53-F9E0-2448-898C-05800BD58E84}" srcOrd="0" destOrd="0" presId="urn:microsoft.com/office/officeart/2005/8/layout/cycle1"/>
    <dgm:cxn modelId="{15039457-D7C1-F545-BA62-AACD778379A1}" type="presParOf" srcId="{9E01DB53-F9E0-2448-898C-05800BD58E84}" destId="{3E89608F-3B88-FD4E-BF26-EE3A24036573}" srcOrd="0" destOrd="0" presId="urn:microsoft.com/office/officeart/2005/8/layout/cycle1"/>
    <dgm:cxn modelId="{F0271A53-9729-6743-9C22-EB3BAB4F4B6C}" type="presParOf" srcId="{9E01DB53-F9E0-2448-898C-05800BD58E84}" destId="{714BCE2F-0E2B-874C-884F-62A9B4DD8036}" srcOrd="1" destOrd="0" presId="urn:microsoft.com/office/officeart/2005/8/layout/cycle1"/>
    <dgm:cxn modelId="{8E9E6CA6-3262-9443-BEC5-671195FA5F5F}" type="presParOf" srcId="{9E01DB53-F9E0-2448-898C-05800BD58E84}" destId="{3327952B-D760-564D-A2F0-C2563E6EB0B4}" srcOrd="2" destOrd="0" presId="urn:microsoft.com/office/officeart/2005/8/layout/cycle1"/>
    <dgm:cxn modelId="{F7C19432-D702-D84F-9F3E-95FFFD014A80}" type="presParOf" srcId="{9E01DB53-F9E0-2448-898C-05800BD58E84}" destId="{5F24AEA1-8D88-C342-A72A-C40692C42440}" srcOrd="3" destOrd="0" presId="urn:microsoft.com/office/officeart/2005/8/layout/cycle1"/>
    <dgm:cxn modelId="{EAA324C2-77DF-3548-8AFD-D71AC0A75FE0}" type="presParOf" srcId="{9E01DB53-F9E0-2448-898C-05800BD58E84}" destId="{7AC82452-6C0F-7145-8745-217B3ED055AE}" srcOrd="4" destOrd="0" presId="urn:microsoft.com/office/officeart/2005/8/layout/cycle1"/>
    <dgm:cxn modelId="{8D81C285-1801-1C4A-8F22-28260B7DCC1E}" type="presParOf" srcId="{9E01DB53-F9E0-2448-898C-05800BD58E84}" destId="{CE967466-0554-3A4D-B941-EAE252AD1F08}" srcOrd="5" destOrd="0" presId="urn:microsoft.com/office/officeart/2005/8/layout/cycle1"/>
    <dgm:cxn modelId="{F45DF72F-ACC4-CC48-AF37-8C6212C3A239}" type="presParOf" srcId="{9E01DB53-F9E0-2448-898C-05800BD58E84}" destId="{7F3FDFB1-483B-3242-89CC-4EFFC0040568}" srcOrd="6" destOrd="0" presId="urn:microsoft.com/office/officeart/2005/8/layout/cycle1"/>
    <dgm:cxn modelId="{5C5C3267-3EEE-CF49-954E-F3D1D52435CF}" type="presParOf" srcId="{9E01DB53-F9E0-2448-898C-05800BD58E84}" destId="{DD1CDFA3-132F-1E4A-8EA5-D5DCCB1954B4}" srcOrd="7" destOrd="0" presId="urn:microsoft.com/office/officeart/2005/8/layout/cycle1"/>
    <dgm:cxn modelId="{F9D3BDFF-CD9A-A340-B569-7E26953038C1}" type="presParOf" srcId="{9E01DB53-F9E0-2448-898C-05800BD58E84}" destId="{E2359D84-6089-8C49-80CF-1C3A0DEEF8DE}" srcOrd="8" destOrd="0" presId="urn:microsoft.com/office/officeart/2005/8/layout/cycle1"/>
    <dgm:cxn modelId="{924113A7-E4C8-B74F-97C9-6F655E847597}" type="presParOf" srcId="{9E01DB53-F9E0-2448-898C-05800BD58E84}" destId="{5CA08117-3B59-5048-915C-96CBE0DD07D5}" srcOrd="9" destOrd="0" presId="urn:microsoft.com/office/officeart/2005/8/layout/cycle1"/>
    <dgm:cxn modelId="{E626535D-C268-D94F-86EB-53BA9C90EC6F}" type="presParOf" srcId="{9E01DB53-F9E0-2448-898C-05800BD58E84}" destId="{C64F2DB5-AEAD-F945-8E61-47973CBD7763}" srcOrd="10" destOrd="0" presId="urn:microsoft.com/office/officeart/2005/8/layout/cycle1"/>
    <dgm:cxn modelId="{80B1D8AD-D60E-2747-B9E1-9DC6D53083C1}" type="presParOf" srcId="{9E01DB53-F9E0-2448-898C-05800BD58E84}" destId="{88155A35-71EF-864D-808D-757CBC0ECB2F}" srcOrd="11" destOrd="0" presId="urn:microsoft.com/office/officeart/2005/8/layout/cycle1"/>
    <dgm:cxn modelId="{3AD6FFEA-A58D-6B4F-9876-A51CA615978D}" type="presParOf" srcId="{9E01DB53-F9E0-2448-898C-05800BD58E84}" destId="{EAE5E701-D4A9-5B40-9246-981DE0FCC12E}" srcOrd="12" destOrd="0" presId="urn:microsoft.com/office/officeart/2005/8/layout/cycle1"/>
    <dgm:cxn modelId="{8B07A660-8F14-AE42-8B88-70F320AF8F02}" type="presParOf" srcId="{9E01DB53-F9E0-2448-898C-05800BD58E84}" destId="{D7AF025B-D6B4-D34A-8BE2-B34FBC099F4E}" srcOrd="13" destOrd="0" presId="urn:microsoft.com/office/officeart/2005/8/layout/cycle1"/>
    <dgm:cxn modelId="{E9425863-420A-7F44-9C95-9E54EDE9EC08}" type="presParOf" srcId="{9E01DB53-F9E0-2448-898C-05800BD58E84}" destId="{0AFE5880-2CFD-684C-8136-072694033A6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BCE2F-0E2B-874C-884F-62A9B4DD8036}">
      <dsp:nvSpPr>
        <dsp:cNvPr id="0" name=""/>
        <dsp:cNvSpPr/>
      </dsp:nvSpPr>
      <dsp:spPr>
        <a:xfrm>
          <a:off x="3473684" y="32370"/>
          <a:ext cx="1120575" cy="112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Fame</a:t>
          </a:r>
          <a:endParaRPr lang="en-US" sz="1900" kern="1200" dirty="0"/>
        </a:p>
      </dsp:txBody>
      <dsp:txXfrm>
        <a:off x="3473684" y="32370"/>
        <a:ext cx="1120575" cy="1120575"/>
      </dsp:txXfrm>
    </dsp:sp>
    <dsp:sp modelId="{3327952B-D760-564D-A2F0-C2563E6EB0B4}">
      <dsp:nvSpPr>
        <dsp:cNvPr id="0" name=""/>
        <dsp:cNvSpPr/>
      </dsp:nvSpPr>
      <dsp:spPr>
        <a:xfrm>
          <a:off x="837948" y="-15"/>
          <a:ext cx="4201027" cy="4201027"/>
        </a:xfrm>
        <a:prstGeom prst="circularArrow">
          <a:avLst>
            <a:gd name="adj1" fmla="val 5201"/>
            <a:gd name="adj2" fmla="val 336004"/>
            <a:gd name="adj3" fmla="val 21292873"/>
            <a:gd name="adj4" fmla="val 19766562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C82452-6C0F-7145-8745-217B3ED055AE}">
      <dsp:nvSpPr>
        <dsp:cNvPr id="0" name=""/>
        <dsp:cNvSpPr/>
      </dsp:nvSpPr>
      <dsp:spPr>
        <a:xfrm>
          <a:off x="4150746" y="2116153"/>
          <a:ext cx="1120575" cy="112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Narcissism</a:t>
          </a:r>
          <a:endParaRPr lang="en-US" sz="1900" kern="1200" dirty="0"/>
        </a:p>
      </dsp:txBody>
      <dsp:txXfrm>
        <a:off x="4150746" y="2116153"/>
        <a:ext cx="1120575" cy="1120575"/>
      </dsp:txXfrm>
    </dsp:sp>
    <dsp:sp modelId="{CE967466-0554-3A4D-B941-EAE252AD1F08}">
      <dsp:nvSpPr>
        <dsp:cNvPr id="0" name=""/>
        <dsp:cNvSpPr/>
      </dsp:nvSpPr>
      <dsp:spPr>
        <a:xfrm>
          <a:off x="837948" y="-15"/>
          <a:ext cx="4201027" cy="4201027"/>
        </a:xfrm>
        <a:prstGeom prst="circularArrow">
          <a:avLst>
            <a:gd name="adj1" fmla="val 5201"/>
            <a:gd name="adj2" fmla="val 336004"/>
            <a:gd name="adj3" fmla="val 4014316"/>
            <a:gd name="adj4" fmla="val 2253783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1CDFA3-132F-1E4A-8EA5-D5DCCB1954B4}">
      <dsp:nvSpPr>
        <dsp:cNvPr id="0" name=""/>
        <dsp:cNvSpPr/>
      </dsp:nvSpPr>
      <dsp:spPr>
        <a:xfrm>
          <a:off x="2378174" y="3404002"/>
          <a:ext cx="1120575" cy="112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Need for Popularity</a:t>
          </a:r>
          <a:endParaRPr lang="en-US" sz="1900" kern="1200" dirty="0"/>
        </a:p>
      </dsp:txBody>
      <dsp:txXfrm>
        <a:off x="2378174" y="3404002"/>
        <a:ext cx="1120575" cy="1120575"/>
      </dsp:txXfrm>
    </dsp:sp>
    <dsp:sp modelId="{E2359D84-6089-8C49-80CF-1C3A0DEEF8DE}">
      <dsp:nvSpPr>
        <dsp:cNvPr id="0" name=""/>
        <dsp:cNvSpPr/>
      </dsp:nvSpPr>
      <dsp:spPr>
        <a:xfrm>
          <a:off x="837948" y="-15"/>
          <a:ext cx="4201027" cy="4201027"/>
        </a:xfrm>
        <a:prstGeom prst="circularArrow">
          <a:avLst>
            <a:gd name="adj1" fmla="val 5201"/>
            <a:gd name="adj2" fmla="val 336004"/>
            <a:gd name="adj3" fmla="val 8210213"/>
            <a:gd name="adj4" fmla="val 6449680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4F2DB5-AEAD-F945-8E61-47973CBD7763}">
      <dsp:nvSpPr>
        <dsp:cNvPr id="0" name=""/>
        <dsp:cNvSpPr/>
      </dsp:nvSpPr>
      <dsp:spPr>
        <a:xfrm>
          <a:off x="605602" y="2116153"/>
          <a:ext cx="1120575" cy="112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Social Anxiety</a:t>
          </a:r>
          <a:endParaRPr lang="en-US" sz="1900" kern="1200" dirty="0"/>
        </a:p>
      </dsp:txBody>
      <dsp:txXfrm>
        <a:off x="605602" y="2116153"/>
        <a:ext cx="1120575" cy="1120575"/>
      </dsp:txXfrm>
    </dsp:sp>
    <dsp:sp modelId="{88155A35-71EF-864D-808D-757CBC0ECB2F}">
      <dsp:nvSpPr>
        <dsp:cNvPr id="0" name=""/>
        <dsp:cNvSpPr/>
      </dsp:nvSpPr>
      <dsp:spPr>
        <a:xfrm>
          <a:off x="837948" y="-15"/>
          <a:ext cx="4201027" cy="4201027"/>
        </a:xfrm>
        <a:prstGeom prst="circularArrow">
          <a:avLst>
            <a:gd name="adj1" fmla="val 5201"/>
            <a:gd name="adj2" fmla="val 336004"/>
            <a:gd name="adj3" fmla="val 12297435"/>
            <a:gd name="adj4" fmla="val 10771123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AF025B-D6B4-D34A-8BE2-B34FBC099F4E}">
      <dsp:nvSpPr>
        <dsp:cNvPr id="0" name=""/>
        <dsp:cNvSpPr/>
      </dsp:nvSpPr>
      <dsp:spPr>
        <a:xfrm>
          <a:off x="1282665" y="32370"/>
          <a:ext cx="1120575" cy="112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Popularity</a:t>
          </a:r>
          <a:endParaRPr lang="en-US" sz="1900" kern="1200" dirty="0"/>
        </a:p>
      </dsp:txBody>
      <dsp:txXfrm>
        <a:off x="1282665" y="32370"/>
        <a:ext cx="1120575" cy="1120575"/>
      </dsp:txXfrm>
    </dsp:sp>
    <dsp:sp modelId="{0AFE5880-2CFD-684C-8136-072694033A6B}">
      <dsp:nvSpPr>
        <dsp:cNvPr id="0" name=""/>
        <dsp:cNvSpPr/>
      </dsp:nvSpPr>
      <dsp:spPr>
        <a:xfrm>
          <a:off x="837948" y="-15"/>
          <a:ext cx="4201027" cy="4201027"/>
        </a:xfrm>
        <a:prstGeom prst="circularArrow">
          <a:avLst>
            <a:gd name="adj1" fmla="val 5201"/>
            <a:gd name="adj2" fmla="val 336004"/>
            <a:gd name="adj3" fmla="val 16865306"/>
            <a:gd name="adj4" fmla="val 15198691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31BE-664B-604E-B014-3135B3F9C2F4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A5FEF-35B3-B641-A4CC-4D9A2BA1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A5FEF-35B3-B641-A4CC-4D9A2BA176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8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Socialites </a:t>
            </a:r>
            <a:r>
              <a:rPr lang="en-US" dirty="0" smtClean="0"/>
              <a:t>- with a majority of fun and witty posts have very high communications stats - people who used sites in intense short bursts to flirt, meet new people and entertainment. </a:t>
            </a:r>
          </a:p>
          <a:p>
            <a:r>
              <a:rPr lang="en-US" b="1" dirty="0" smtClean="0"/>
              <a:t>Attention seekers </a:t>
            </a:r>
            <a:r>
              <a:rPr lang="en-US" dirty="0" smtClean="0"/>
              <a:t>- largest amount of self-posting - people who craved attention and comments from others, often by posting provocative photos of themselves. </a:t>
            </a:r>
          </a:p>
          <a:p>
            <a:r>
              <a:rPr lang="en-US" b="1" dirty="0" smtClean="0"/>
              <a:t>Lost &amp; found </a:t>
            </a:r>
            <a:r>
              <a:rPr lang="en-US" dirty="0" smtClean="0"/>
              <a:t>– with the majority of posts about their feelings and emotions - people that typically use SMNs to maintain old friendships and family connections. </a:t>
            </a:r>
          </a:p>
          <a:p>
            <a:r>
              <a:rPr lang="en-US" b="1" dirty="0" smtClean="0"/>
              <a:t>Entrepreneurs </a:t>
            </a:r>
            <a:r>
              <a:rPr lang="en-US" dirty="0" smtClean="0"/>
              <a:t>- people who tended to be single-minded in using SMN sites.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A5FEF-35B3-B641-A4CC-4D9A2BA176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3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Socialites </a:t>
            </a:r>
            <a:r>
              <a:rPr lang="en-US" dirty="0" smtClean="0"/>
              <a:t>- with a majority of fun and witty posts have very high communications stats - people who used sites in intense short bursts to flirt, meet new people and entertainment. </a:t>
            </a:r>
          </a:p>
          <a:p>
            <a:r>
              <a:rPr lang="en-US" b="1" dirty="0" smtClean="0"/>
              <a:t>Attention seekers </a:t>
            </a:r>
            <a:r>
              <a:rPr lang="en-US" dirty="0" smtClean="0"/>
              <a:t>- largest amount of self-posting - people who craved attention and comments from others, often by posting provocative photos of themselves. </a:t>
            </a:r>
          </a:p>
          <a:p>
            <a:r>
              <a:rPr lang="en-US" b="1" dirty="0" smtClean="0"/>
              <a:t>Lost &amp; found </a:t>
            </a:r>
            <a:r>
              <a:rPr lang="en-US" dirty="0" smtClean="0"/>
              <a:t>– with the majority of posts about their feelings and emotions - people that typically use SMNs to maintain old friendships and family connections. </a:t>
            </a:r>
          </a:p>
          <a:p>
            <a:r>
              <a:rPr lang="en-US" b="1" dirty="0" smtClean="0"/>
              <a:t>Entrepreneurs </a:t>
            </a:r>
            <a:r>
              <a:rPr lang="en-US" dirty="0" smtClean="0"/>
              <a:t>- people who tended to be single-minded in using SMN sites.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A5FEF-35B3-B641-A4CC-4D9A2BA176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3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4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3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8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4D55E9-37AF-E542-BA16-1E1262307DBC}" type="datetimeFigureOut">
              <a:rPr lang="en-US" smtClean="0"/>
              <a:t>14/08/2014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emf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U1146709 – MS3308 – MS3307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615ED-8AB5-CB44-B487-FC09126C76F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853433" y="152993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498997" y="-803125"/>
            <a:ext cx="9144000" cy="20025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31607" y="152993"/>
            <a:ext cx="6313396" cy="987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55102" y="5855829"/>
            <a:ext cx="1376036" cy="9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9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37" y="-131964"/>
            <a:ext cx="484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32329" y="3087200"/>
            <a:ext cx="2473568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Styla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277" y="6049718"/>
            <a:ext cx="2680344" cy="670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21" y="6049718"/>
            <a:ext cx="670086" cy="670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707" y="6049718"/>
            <a:ext cx="1340172" cy="670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294" y="1381642"/>
            <a:ext cx="1079231" cy="2237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046" y="1364930"/>
            <a:ext cx="1072650" cy="2283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491" y="1364930"/>
            <a:ext cx="1066069" cy="2296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638" y="1364930"/>
            <a:ext cx="1066069" cy="22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9" y="2798081"/>
            <a:ext cx="3686632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332074" y="3070484"/>
            <a:ext cx="2678253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8518" y="4939773"/>
            <a:ext cx="8624977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aseline="30000" dirty="0">
                <a:latin typeface="Adobe Garamond Pro"/>
                <a:cs typeface="Adobe Garamond Pro"/>
              </a:rPr>
              <a:t>Available to download </a:t>
            </a:r>
            <a:r>
              <a:rPr lang="en-GB" sz="4000" baseline="30000" dirty="0" smtClean="0">
                <a:latin typeface="Adobe Garamond Pro"/>
                <a:cs typeface="Adobe Garamond Pro"/>
              </a:rPr>
              <a:t>at: </a:t>
            </a:r>
          </a:p>
          <a:p>
            <a:r>
              <a:rPr lang="en-GB" sz="4000" baseline="30000" dirty="0" err="1" smtClean="0">
                <a:latin typeface="Adobe Garamond Pro"/>
                <a:cs typeface="Adobe Garamond Pro"/>
              </a:rPr>
              <a:t>www.mypartstrader.com</a:t>
            </a:r>
            <a:r>
              <a:rPr lang="en-GB" sz="4000" baseline="30000" dirty="0">
                <a:latin typeface="Adobe Garamond Pro"/>
                <a:cs typeface="Adobe Garamond Pro"/>
              </a:rPr>
              <a:t>/</a:t>
            </a:r>
            <a:r>
              <a:rPr lang="en-GB" sz="4000" baseline="30000" dirty="0" err="1">
                <a:latin typeface="Adobe Garamond Pro"/>
                <a:cs typeface="Adobe Garamond Pro"/>
              </a:rPr>
              <a:t>styla</a:t>
            </a:r>
            <a:r>
              <a:rPr lang="en-GB" sz="4000" baseline="30000" dirty="0">
                <a:latin typeface="Adobe Garamond Pro"/>
                <a:cs typeface="Adobe Garamond Pro"/>
              </a:rPr>
              <a:t>/download</a:t>
            </a:r>
            <a:endParaRPr lang="en-US" sz="4000" dirty="0">
              <a:latin typeface="Adobe Garamond Pro"/>
              <a:cs typeface="Adobe Garamond Pro"/>
            </a:endParaRPr>
          </a:p>
        </p:txBody>
      </p:sp>
    </p:spTree>
    <p:extLst>
      <p:ext uri="{BB962C8B-B14F-4D97-AF65-F5344CB8AC3E}">
        <p14:creationId xmlns:p14="http://schemas.microsoft.com/office/powerpoint/2010/main" val="273185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281"/>
            <a:ext cx="579196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Project Introduction</a:t>
            </a:r>
          </a:p>
          <a:p>
            <a:r>
              <a:rPr lang="en-US" dirty="0" smtClean="0"/>
              <a:t>Literature Review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Data Analysis &amp; Interpretation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err="1" smtClean="0"/>
              <a:t>Styla</a:t>
            </a:r>
            <a:r>
              <a:rPr lang="en-US" dirty="0" smtClean="0"/>
              <a:t> Demonstration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5747" y="3020352"/>
            <a:ext cx="2221054" cy="118411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5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702078"/>
              </p:ext>
            </p:extLst>
          </p:nvPr>
        </p:nvGraphicFramePr>
        <p:xfrm>
          <a:off x="457200" y="1600200"/>
          <a:ext cx="58769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18969" y="3054002"/>
            <a:ext cx="2589957" cy="1182687"/>
          </a:xfrm>
        </p:spPr>
        <p:txBody>
          <a:bodyPr>
            <a:noAutofit/>
          </a:bodyPr>
          <a:lstStyle/>
          <a:p>
            <a:r>
              <a:rPr lang="en-US" sz="3700" dirty="0" smtClean="0"/>
              <a:t>Micro Celebrity</a:t>
            </a:r>
            <a:endParaRPr lang="en-US" sz="37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5831" y="3371353"/>
            <a:ext cx="2589957" cy="1182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smtClean="0">
                <a:solidFill>
                  <a:srgbClr val="FFFFFF"/>
                </a:solidFill>
              </a:rPr>
              <a:t>Introduction</a:t>
            </a:r>
            <a:endParaRPr lang="en-US" sz="3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5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5747" y="3020352"/>
            <a:ext cx="2221054" cy="118411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midd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4" y="1509308"/>
            <a:ext cx="5346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verage visits to faceboo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3685"/>
          <a:stretch>
            <a:fillRect/>
          </a:stretch>
        </p:blipFill>
        <p:spPr>
          <a:xfrm>
            <a:off x="554649" y="3878961"/>
            <a:ext cx="2165386" cy="1631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verage visits to ins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35" y="3836343"/>
            <a:ext cx="2398739" cy="1673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SMNpopulartit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/>
          <a:stretch/>
        </p:blipFill>
        <p:spPr>
          <a:xfrm>
            <a:off x="2040647" y="1367259"/>
            <a:ext cx="2460766" cy="179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465747" y="2970216"/>
            <a:ext cx="2221054" cy="118411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1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5747" y="2970216"/>
            <a:ext cx="2221054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Data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faceb most common posts 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09" y="4104203"/>
            <a:ext cx="2259207" cy="1594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faceb most common posts w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6" y="4104203"/>
            <a:ext cx="2171207" cy="1574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faceb most common post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7"/>
          <a:stretch/>
        </p:blipFill>
        <p:spPr>
          <a:xfrm>
            <a:off x="1476858" y="1330188"/>
            <a:ext cx="3506313" cy="2028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306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65747" y="2970216"/>
            <a:ext cx="2221054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Data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insta most common posts 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5" y="3669696"/>
            <a:ext cx="2330244" cy="164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insta most common posts w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00" y="3669696"/>
            <a:ext cx="2268379" cy="164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insta most common post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7"/>
          <a:stretch/>
        </p:blipFill>
        <p:spPr>
          <a:xfrm>
            <a:off x="954202" y="1463861"/>
            <a:ext cx="3125875" cy="1808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461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 per act on face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27449"/>
            <a:ext cx="2651760" cy="1755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times checking sm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6353"/>
            <a:ext cx="2651760" cy="1871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times checking smn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56" y="1346353"/>
            <a:ext cx="2682240" cy="1871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time per act on inst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36" y="4154331"/>
            <a:ext cx="2651760" cy="1755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660066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5747" y="2970216"/>
            <a:ext cx="2221054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Data 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13" y="2736580"/>
            <a:ext cx="4588918" cy="3112455"/>
          </a:xfrm>
        </p:spPr>
        <p:txBody>
          <a:bodyPr>
            <a:normAutofit/>
          </a:bodyPr>
          <a:lstStyle/>
          <a:p>
            <a:r>
              <a:rPr lang="en-US" sz="4000" b="1" dirty="0"/>
              <a:t>Socialites </a:t>
            </a:r>
            <a:endParaRPr lang="en-US" sz="4000" b="1" dirty="0" smtClean="0"/>
          </a:p>
          <a:p>
            <a:r>
              <a:rPr lang="en-US" sz="4000" b="1" dirty="0" smtClean="0"/>
              <a:t>Attention </a:t>
            </a:r>
            <a:r>
              <a:rPr lang="en-US" sz="4000" b="1" dirty="0"/>
              <a:t>seekers </a:t>
            </a:r>
            <a:endParaRPr lang="en-US" sz="4000" b="1" dirty="0" smtClean="0"/>
          </a:p>
          <a:p>
            <a:r>
              <a:rPr lang="en-US" sz="4000" b="1" dirty="0" smtClean="0"/>
              <a:t>Lost </a:t>
            </a:r>
            <a:r>
              <a:rPr lang="en-US" sz="4000" b="1" dirty="0"/>
              <a:t>&amp; found </a:t>
            </a:r>
            <a:endParaRPr lang="en-US" sz="4000" b="1" dirty="0" smtClean="0"/>
          </a:p>
          <a:p>
            <a:r>
              <a:rPr lang="en-US" sz="4000" b="1" dirty="0" smtClean="0"/>
              <a:t>Entrepreneurs 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39769" y="1372637"/>
            <a:ext cx="60767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Our </a:t>
            </a:r>
            <a:r>
              <a:rPr lang="en-US" sz="2800" dirty="0"/>
              <a:t>findings suggest that there are 4 quite distinct groups of SMN users: </a:t>
            </a:r>
            <a:endParaRPr lang="en-US" sz="2800" b="1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32329" y="3087200"/>
            <a:ext cx="2473568" cy="11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0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280</Words>
  <Application>Microsoft Macintosh PowerPoint</Application>
  <PresentationFormat>On-screen Show (4:3)</PresentationFormat>
  <Paragraphs>42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Contents</vt:lpstr>
      <vt:lpstr>Micro Celebrity</vt:lpstr>
      <vt:lpstr>Literature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Nelson</dc:creator>
  <cp:lastModifiedBy>Sarah Nelson</cp:lastModifiedBy>
  <cp:revision>13</cp:revision>
  <dcterms:created xsi:type="dcterms:W3CDTF">2014-08-14T17:34:11Z</dcterms:created>
  <dcterms:modified xsi:type="dcterms:W3CDTF">2014-08-14T22:43:57Z</dcterms:modified>
</cp:coreProperties>
</file>